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096" y="18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8334976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4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8373517" y="17112259"/>
            <a:ext cx="36610545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5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2210578" y="28910441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640214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6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6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227451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732264" y="40040600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2881997" y="40040600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8F4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20458582" y="4302952"/>
            <a:ext cx="10119107" cy="470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4000" b="1" i="0" u="none" strike="noStrike" cap="none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SEMANA </a:t>
            </a:r>
            <a:r>
              <a:rPr lang="pt-BR" sz="4000" b="1" i="0" u="none" strike="noStrike" cap="none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DE EXTENSÃO (</a:t>
            </a:r>
            <a:r>
              <a:rPr lang="pt-BR" sz="4000" b="1" i="0" u="none" strike="noStrike" cap="none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SEMEX</a:t>
            </a:r>
            <a:r>
              <a:rPr lang="pt-BR" sz="4000" b="1" i="0" u="none" strike="noStrike" cap="none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)</a:t>
            </a:r>
            <a:endParaRPr sz="7000" b="0" i="0" u="none" strike="noStrike" cap="none" dirty="0">
              <a:solidFill>
                <a:schemeClr val="accent1">
                  <a:lumMod val="75000"/>
                </a:schemeClr>
              </a:solidFill>
              <a:latin typeface="+mj-lt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2015337" y="6329338"/>
            <a:ext cx="28356159" cy="2870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pt-BR" sz="7200" b="1" i="0" u="none" strike="noStrike" cap="none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TÍTULO DO TRABALHO TAMANHO 72, TIPO ARIAL, NEGRITO</a:t>
            </a:r>
            <a:endParaRPr lang="pt-BR" sz="7200" b="1" i="0" u="none" strike="noStrike" cap="none" dirty="0">
              <a:solidFill>
                <a:schemeClr val="accent1">
                  <a:lumMod val="50000"/>
                </a:schemeClr>
              </a:solidFill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pt-BR" sz="4000" b="1" i="0" u="none" strike="noStrike" cap="none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*ALUNOS, nome do(s)¹</a:t>
            </a:r>
            <a:r>
              <a:rPr lang="pt-BR" sz="4000" b="1" i="0" u="none" strike="noStrike" cap="none" dirty="0">
                <a:solidFill>
                  <a:schemeClr val="accent1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pt-BR" sz="4000" b="1" i="0" u="none" strike="noStrike" cap="none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Calibri"/>
                <a:cs typeface="Calibri"/>
                <a:sym typeface="Calibri"/>
              </a:rPr>
              <a:t>**ORIENTADOR, Nome do²</a:t>
            </a:r>
            <a:endParaRPr lang="pt-BR" sz="4000" b="1" i="0" u="none" strike="noStrike" cap="none" dirty="0">
              <a:solidFill>
                <a:schemeClr val="accent1">
                  <a:lumMod val="50000"/>
                </a:schemeClr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341630" y="11047891"/>
            <a:ext cx="14640159" cy="7044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INTRODUÇÃO</a:t>
            </a:r>
            <a:endParaRPr sz="7000" b="0" i="0" u="none" strike="noStrike" cap="none" dirty="0">
              <a:solidFill>
                <a:schemeClr val="tx1"/>
              </a:solidFill>
              <a:latin typeface="+mj-lt"/>
              <a:sym typeface="Arial"/>
            </a:endParaRPr>
          </a:p>
          <a:p>
            <a:pPr lvl="0" algn="just">
              <a:buSzPts val="8000"/>
            </a:pPr>
            <a:r>
              <a:rPr lang="pt-BR" sz="40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	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O banner para exposição e apresentação deve ser elaborado com a fonte para corpo do texto sendo </a:t>
            </a:r>
            <a:r>
              <a:rPr lang="pt-BR" sz="4000" b="1" dirty="0" err="1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arial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, tamanho 40. Para os títulos de introdução, referencial teórico, procedimentos, resultados e considerações finais, fonte </a:t>
            </a:r>
            <a:r>
              <a:rPr lang="pt-BR" sz="4000" b="1" dirty="0" err="1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arial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tamanho 40. O título do trabalho deve estar em negrito, com fonte </a:t>
            </a:r>
            <a:r>
              <a:rPr lang="pt-BR" sz="4000" b="1" dirty="0" err="1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arial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 e tamanho 72. A impressão do banner deve ser feita no tamanho 90x120. Qualquer quadro, tabela, foto ou gráfico apresentado nos resultados deve estar referenciado.</a:t>
            </a:r>
            <a:endParaRPr lang="pt-BR" sz="40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1342952" y="19330197"/>
            <a:ext cx="14640159" cy="12385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REFERENCIAL TEÓRICO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4000" b="1" i="0" u="none" strike="noStrike" cap="none" dirty="0">
                <a:solidFill>
                  <a:schemeClr val="tx1"/>
                </a:solidFill>
                <a:latin typeface="+mj-lt"/>
                <a:cs typeface="Calibri" panose="020F0502020204030204" pitchFamily="34" charset="0"/>
                <a:sym typeface="Arial"/>
              </a:rPr>
              <a:t>	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	</a:t>
            </a:r>
            <a:r>
              <a:rPr lang="pt-BR" sz="4000" b="1" dirty="0" smtClean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  <a:latin typeface="+mj-lt"/>
                <a:cs typeface="Calibri" panose="020F0502020204030204" pitchFamily="34" charset="0"/>
              </a:rPr>
              <a:t>.</a:t>
            </a:r>
            <a:endParaRPr lang="pt-BR" sz="4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7581363" y="29677184"/>
            <a:ext cx="13644418" cy="489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i="0" u="none" strike="noStrike" cap="none" dirty="0" smtClean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CONSIDERAÇÕES FINAIS</a:t>
            </a:r>
            <a:endParaRPr sz="7000" b="0" i="0" u="none" strike="noStrike" cap="none" dirty="0">
              <a:solidFill>
                <a:schemeClr val="tx1"/>
              </a:solidFill>
              <a:latin typeface="+mj-lt"/>
              <a:sym typeface="Arial"/>
            </a:endParaRPr>
          </a:p>
          <a:p>
            <a:pPr lvl="0" algn="just">
              <a:buSzPts val="8000"/>
            </a:pPr>
            <a:r>
              <a:rPr lang="pt-BR" sz="40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lvl="0" algn="just">
              <a:buSzPts val="8000"/>
            </a:pP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	Xxxxxxxxxxxxxxxxxxxxxxxxxxxxxxxxxxxxxxxxxxxxxxxxxxxxxxxxxxxxxxxxxxxxxxxxxxxxxxxxxxxxxxxxxxxxxxxxxxxxxxxxxxxxxxxxxxxxxx.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endParaRPr lang="pt-BR" sz="40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endParaRPr lang="pt-BR" sz="40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8113251" y="12776028"/>
            <a:ext cx="13112530" cy="9455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17436201" y="37822301"/>
            <a:ext cx="13533093" cy="298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REFERÊNCIAS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40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Seguir as normas da ABNT NBR 10520 (2023). </a:t>
            </a:r>
            <a:endParaRPr lang="pt-BR" sz="40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pt-BR" sz="80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pt-BR" sz="80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pt-BR" sz="80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sz="8000" b="1" i="0" u="none" strike="noStrike" cap="none" dirty="0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0;p13">
            <a:extLst>
              <a:ext uri="{FF2B5EF4-FFF2-40B4-BE49-F238E27FC236}">
                <a16:creationId xmlns:a16="http://schemas.microsoft.com/office/drawing/2014/main" id="{D8E95F2F-3F29-BF7B-CCAD-CFE7FF2653CF}"/>
              </a:ext>
            </a:extLst>
          </p:cNvPr>
          <p:cNvSpPr txBox="1"/>
          <p:nvPr/>
        </p:nvSpPr>
        <p:spPr>
          <a:xfrm>
            <a:off x="1341630" y="33089330"/>
            <a:ext cx="14640159" cy="489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dirty="0" smtClean="0">
                <a:solidFill>
                  <a:schemeClr val="tx1"/>
                </a:solidFill>
                <a:latin typeface="+mj-lt"/>
                <a:cs typeface="Calibri"/>
                <a:sym typeface="Calibri"/>
              </a:rPr>
              <a:t>PROCEDIMENTOS</a:t>
            </a:r>
            <a:endParaRPr lang="pt-BR" sz="7000" b="1" dirty="0">
              <a:solidFill>
                <a:schemeClr val="tx1"/>
              </a:solidFill>
              <a:latin typeface="+mj-lt"/>
              <a:cs typeface="Calibri"/>
              <a:sym typeface="Calibri"/>
            </a:endParaRPr>
          </a:p>
          <a:p>
            <a:pPr lvl="0" algn="just">
              <a:buSzPts val="8000"/>
            </a:pPr>
            <a:r>
              <a:rPr lang="pt-BR" sz="4000" b="1" dirty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	</a:t>
            </a: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lvl="0" algn="just">
              <a:buSzPts val="8000"/>
            </a:pP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	Xxxxxxxxxxxxxxxxxxxxxxxxxxxxxxxxxxxxxxxxxxxxxxxxxxxxxxxxxxxxxxxxxxxxxxxxxxxxxxxxxxxxxxxxxxxxxxxxxxxxxxxxxxxxxxxxxxxxxx.</a:t>
            </a:r>
          </a:p>
        </p:txBody>
      </p:sp>
      <p:sp>
        <p:nvSpPr>
          <p:cNvPr id="8" name="Google Shape;87;p13">
            <a:extLst>
              <a:ext uri="{FF2B5EF4-FFF2-40B4-BE49-F238E27FC236}">
                <a16:creationId xmlns:a16="http://schemas.microsoft.com/office/drawing/2014/main" id="{6DB5C7C5-5AC1-D6B9-F6D5-5765BB5DA307}"/>
              </a:ext>
            </a:extLst>
          </p:cNvPr>
          <p:cNvSpPr txBox="1"/>
          <p:nvPr/>
        </p:nvSpPr>
        <p:spPr>
          <a:xfrm>
            <a:off x="17581363" y="11047891"/>
            <a:ext cx="13676977" cy="779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7000" b="1" i="0" u="none" strike="noStrike" cap="none" dirty="0">
                <a:solidFill>
                  <a:schemeClr val="tx1"/>
                </a:solidFill>
                <a:latin typeface="+mj-lt"/>
                <a:ea typeface="Calibri"/>
                <a:cs typeface="Calibri"/>
                <a:sym typeface="Calibri"/>
              </a:rPr>
              <a:t>RESULTADOS</a:t>
            </a:r>
            <a:endParaRPr sz="7000" b="0" i="0" u="none" strike="noStrike" cap="none" dirty="0">
              <a:solidFill>
                <a:schemeClr val="tx1"/>
              </a:solidFill>
              <a:latin typeface="+mj-lt"/>
              <a:sym typeface="Arial"/>
            </a:endParaRPr>
          </a:p>
          <a:p>
            <a:pPr lvl="0" algn="just">
              <a:buSzPts val="8000"/>
            </a:pP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</a:p>
          <a:p>
            <a:pPr lvl="0" algn="just">
              <a:buSzPts val="8000"/>
            </a:pPr>
            <a:r>
              <a:rPr lang="pt-BR" sz="4000" b="1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	Xxxxxxxxxxxxxxxxxxxxxxxxxxxxxxxxxxxxxxxxxxxxxxxxxxxxxxxxxxxxxxxxxxxxxxxxxxxxxxxxxxxxxxxxxxxxxxxxxxxxxxxxxxxxxxxxxxxxxx.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sz="4000" b="1" i="0" u="none" strike="noStrike" cap="none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pt-BR" sz="3000" b="1" i="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3000" b="1" i="0" u="none" strike="noStrike" cap="none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780" y="1765428"/>
            <a:ext cx="10552430" cy="2403073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7581363" y="19489718"/>
            <a:ext cx="13528167" cy="95014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9486595" y="23578737"/>
            <a:ext cx="9432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ts val="8000"/>
            </a:pPr>
            <a:r>
              <a:rPr lang="pt-BR" sz="4000" b="1" dirty="0" smtClean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INSERIR TABELA/FOTO/GRÁFICO </a:t>
            </a:r>
          </a:p>
          <a:p>
            <a:pPr lvl="0" algn="ctr">
              <a:buSzPts val="8000"/>
            </a:pPr>
            <a:r>
              <a:rPr lang="pt-BR" sz="4000" b="1" dirty="0" smtClean="0">
                <a:solidFill>
                  <a:schemeClr val="tx1"/>
                </a:solidFill>
                <a:ea typeface="Calibri"/>
                <a:cs typeface="Calibri"/>
                <a:sym typeface="Calibri"/>
              </a:rPr>
              <a:t>(QUANDO FOR O CASO)</a:t>
            </a:r>
            <a:endParaRPr lang="pt-BR" sz="4000" b="1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423197" y="41661957"/>
            <a:ext cx="296863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Rua 07, Loteamento Novo Horizonte, Nº12– Boa Vista– Goiana – PE </a:t>
            </a:r>
            <a:r>
              <a:rPr lang="pt-PT" sz="4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CEP: 55.900-000 </a:t>
            </a:r>
            <a:r>
              <a:rPr lang="pt-BR" sz="4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- E-mail: copex_goiana@pe.fits.edu.br</a:t>
            </a:r>
          </a:p>
        </p:txBody>
      </p:sp>
      <p:pic>
        <p:nvPicPr>
          <p:cNvPr id="16" name="Image 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5490" y="1417517"/>
            <a:ext cx="8025289" cy="26591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77</Words>
  <Application>Microsoft Office PowerPoint</Application>
  <PresentationFormat>Personalizar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Aragão</dc:creator>
  <cp:lastModifiedBy>Alicely Araujo Correia</cp:lastModifiedBy>
  <cp:revision>17</cp:revision>
  <dcterms:modified xsi:type="dcterms:W3CDTF">2025-04-15T11:00:07Z</dcterms:modified>
</cp:coreProperties>
</file>